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2"/>
  </p:notesMasterIdLst>
  <p:handoutMasterIdLst>
    <p:handoutMasterId r:id="rId63"/>
  </p:handoutMasterIdLst>
  <p:sldIdLst>
    <p:sldId id="330" r:id="rId2"/>
    <p:sldId id="275" r:id="rId3"/>
    <p:sldId id="287" r:id="rId4"/>
    <p:sldId id="277" r:id="rId5"/>
    <p:sldId id="332" r:id="rId6"/>
    <p:sldId id="288" r:id="rId7"/>
    <p:sldId id="336" r:id="rId8"/>
    <p:sldId id="278" r:id="rId9"/>
    <p:sldId id="365" r:id="rId10"/>
    <p:sldId id="289" r:id="rId11"/>
    <p:sldId id="377"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356" r:id="rId48"/>
    <p:sldId id="372" r:id="rId49"/>
    <p:sldId id="357" r:id="rId50"/>
    <p:sldId id="358" r:id="rId51"/>
    <p:sldId id="359" r:id="rId52"/>
    <p:sldId id="286" r:id="rId53"/>
    <p:sldId id="374" r:id="rId54"/>
    <p:sldId id="373" r:id="rId55"/>
    <p:sldId id="342" r:id="rId56"/>
    <p:sldId id="361" r:id="rId57"/>
    <p:sldId id="301" r:id="rId58"/>
    <p:sldId id="360" r:id="rId59"/>
    <p:sldId id="375" r:id="rId60"/>
    <p:sldId id="331" r:id="rId6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81046" autoAdjust="0"/>
  </p:normalViewPr>
  <p:slideViewPr>
    <p:cSldViewPr snapToGrid="0">
      <p:cViewPr varScale="1">
        <p:scale>
          <a:sx n="63" d="100"/>
          <a:sy n="63" d="100"/>
        </p:scale>
        <p:origin x="1848" y="6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Kernal: phần gọi lẫn nhau.</a:t>
            </a:r>
          </a:p>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6338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(nguyên khối)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a:t>
            </a:r>
            <a:r>
              <a:rPr lang="en-US" altLang="en-US" b="1" u="sng" dirty="0"/>
              <a:t>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highlight>
                  <a:srgbClr val="FFFF00"/>
                </a:highlight>
              </a:rPr>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9273</TotalTime>
  <Words>3430</Words>
  <Application>Microsoft Office PowerPoint</Application>
  <PresentationFormat>On-screen Show (4:3)</PresentationFormat>
  <Paragraphs>431</Paragraphs>
  <Slides>60</Slides>
  <Notes>52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ＭＳ Ｐゴシック</vt:lpstr>
      <vt:lpstr>Arial</vt:lpstr>
      <vt:lpstr>Courier New</vt:lpstr>
      <vt:lpstr>Helvetica</vt:lpstr>
      <vt:lpstr>Monotype Sorts</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Bảo Trần</cp:lastModifiedBy>
  <cp:revision>200</cp:revision>
  <cp:lastPrinted>2001-06-14T13:58:17Z</cp:lastPrinted>
  <dcterms:created xsi:type="dcterms:W3CDTF">2011-01-13T23:43:38Z</dcterms:created>
  <dcterms:modified xsi:type="dcterms:W3CDTF">2024-02-21T06:43:21Z</dcterms:modified>
</cp:coreProperties>
</file>